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29/04/22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26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28">
            <a:extLst>
              <a:ext uri="{FF2B5EF4-FFF2-40B4-BE49-F238E27FC236}">
                <a16:creationId xmlns:a16="http://schemas.microsoft.com/office/drawing/2014/main" id="{09BE6F6B-19BD-443C-8FB0-FA45F13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9505" cy="6857542"/>
          </a:xfrm>
          <a:custGeom>
            <a:avLst/>
            <a:gdLst>
              <a:gd name="connsiteX0" fmla="*/ 0 w 7539505"/>
              <a:gd name="connsiteY0" fmla="*/ 0 h 6857542"/>
              <a:gd name="connsiteX1" fmla="*/ 6392832 w 7539505"/>
              <a:gd name="connsiteY1" fmla="*/ 0 h 6857542"/>
              <a:gd name="connsiteX2" fmla="*/ 6405479 w 7539505"/>
              <a:gd name="connsiteY2" fmla="*/ 31774 h 6857542"/>
              <a:gd name="connsiteX3" fmla="*/ 7460487 w 7539505"/>
              <a:gd name="connsiteY3" fmla="*/ 2682457 h 6857542"/>
              <a:gd name="connsiteX4" fmla="*/ 7460487 w 7539505"/>
              <a:gd name="connsiteY4" fmla="*/ 3752208 h 6857542"/>
              <a:gd name="connsiteX5" fmla="*/ 6302983 w 7539505"/>
              <a:gd name="connsiteY5" fmla="*/ 6660411 h 6857542"/>
              <a:gd name="connsiteX6" fmla="*/ 6224521 w 7539505"/>
              <a:gd name="connsiteY6" fmla="*/ 6857542 h 6857542"/>
              <a:gd name="connsiteX7" fmla="*/ 0 w 7539505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39505" h="6857542">
                <a:moveTo>
                  <a:pt x="0" y="0"/>
                </a:moveTo>
                <a:lnTo>
                  <a:pt x="6392832" y="0"/>
                </a:lnTo>
                <a:lnTo>
                  <a:pt x="6405479" y="31774"/>
                </a:lnTo>
                <a:cubicBezTo>
                  <a:pt x="7460487" y="2682457"/>
                  <a:pt x="7460487" y="2682457"/>
                  <a:pt x="7460487" y="2682457"/>
                </a:cubicBezTo>
                <a:cubicBezTo>
                  <a:pt x="7565845" y="2988100"/>
                  <a:pt x="7565845" y="3446565"/>
                  <a:pt x="7460487" y="3752208"/>
                </a:cubicBezTo>
                <a:cubicBezTo>
                  <a:pt x="6976500" y="4968215"/>
                  <a:pt x="6598385" y="5918220"/>
                  <a:pt x="6302983" y="6660411"/>
                </a:cubicBezTo>
                <a:lnTo>
                  <a:pt x="6224521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3" name="Group 30">
            <a:extLst>
              <a:ext uri="{FF2B5EF4-FFF2-40B4-BE49-F238E27FC236}">
                <a16:creationId xmlns:a16="http://schemas.microsoft.com/office/drawing/2014/main" id="{92AAE609-C327-4952-BB48-254E9015A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293178" y="681628"/>
            <a:ext cx="1562267" cy="1172973"/>
            <a:chOff x="7493121" y="1000124"/>
            <a:chExt cx="1562267" cy="1172973"/>
          </a:xfrm>
        </p:grpSpPr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94F06CAB-1C7B-4E12-B1B8-5F7067FDA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48448472-893D-4CE9-9024-B0F79813B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414" y="1270007"/>
            <a:ext cx="5845097" cy="4317987"/>
          </a:xfrm>
        </p:spPr>
        <p:txBody>
          <a:bodyPr anchor="ctr">
            <a:normAutofit/>
          </a:bodyPr>
          <a:lstStyle/>
          <a:p>
            <a:pPr algn="r"/>
            <a:r>
              <a:rPr lang="it-IT" sz="7200">
                <a:solidFill>
                  <a:schemeClr val="bg1"/>
                </a:solidFill>
              </a:rPr>
              <a:t>MHW3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2278" y="2251873"/>
            <a:ext cx="3681454" cy="2354256"/>
          </a:xfrm>
        </p:spPr>
        <p:txBody>
          <a:bodyPr anchor="ctr">
            <a:normAutofit/>
          </a:bodyPr>
          <a:lstStyle/>
          <a:p>
            <a:pPr algn="l"/>
            <a:r>
              <a:rPr lang="it-IT"/>
              <a:t>Vittorio Giaconia</a:t>
            </a:r>
          </a:p>
          <a:p>
            <a:pPr algn="l"/>
            <a:r>
              <a:rPr lang="it-IT"/>
              <a:t>1000001633</a:t>
            </a:r>
          </a:p>
          <a:p>
            <a:pPr algn="l"/>
            <a:r>
              <a:rPr lang="it-IT"/>
              <a:t>29-04-2022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r>
              <a:rPr lang="it-IT" sz="4800">
                <a:solidFill>
                  <a:schemeClr val="bg1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lvl="1"/>
            <a:r>
              <a:rPr lang="it-IT"/>
              <a:t>Ho inserito due API una con oauth2 e una senza, la prima che mi trova tutti gli album in base al nome e l’altra che mi trova le foto per qualsiasi nome che inserisco più precisamente per moto e veicoli in generale .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Layout complessivo HTML</a:t>
            </a:r>
          </a:p>
        </p:txBody>
      </p:sp>
      <p:pic>
        <p:nvPicPr>
          <p:cNvPr id="7" name="Segnaposto contenuto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C1A8DB6A-0C22-2843-AFC4-6C573189D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545" y="961812"/>
            <a:ext cx="6994309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A8CACFFB-F24D-C444-AD5F-6AA2D8E3C4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597"/>
          <a:stretch/>
        </p:blipFill>
        <p:spPr>
          <a:xfrm>
            <a:off x="7595367" y="1016793"/>
            <a:ext cx="4281488" cy="48244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Layout</a:t>
            </a:r>
            <a:b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js</a:t>
            </a:r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8B57CB85-50C8-8B4B-8942-16F26BF57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434" y="194440"/>
            <a:ext cx="4094391" cy="646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diverso, vario, stesso&#10;&#10;Descrizione generata automaticamente">
            <a:extLst>
              <a:ext uri="{FF2B5EF4-FFF2-40B4-BE49-F238E27FC236}">
                <a16:creationId xmlns:a16="http://schemas.microsoft.com/office/drawing/2014/main" id="{6E6B2273-CE72-A84C-8899-96A4A208C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203325"/>
            <a:ext cx="4406900" cy="4446588"/>
          </a:xfrm>
          <a:prstGeom prst="rect">
            <a:avLst/>
          </a:prstGeom>
        </p:spPr>
      </p:pic>
      <p:pic>
        <p:nvPicPr>
          <p:cNvPr id="11" name="Immagine 10" descr="Immagine che contiene testo, screenshot&#10;&#10;Descrizione generata automaticamente">
            <a:extLst>
              <a:ext uri="{FF2B5EF4-FFF2-40B4-BE49-F238E27FC236}">
                <a16:creationId xmlns:a16="http://schemas.microsoft.com/office/drawing/2014/main" id="{84EB7608-D83A-FC41-8CAD-085A579F92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475" y="1203325"/>
            <a:ext cx="2725738" cy="44465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Vista sul sito delle API</a:t>
            </a: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63</Words>
  <Application>Microsoft Macintosh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MHW3</vt:lpstr>
      <vt:lpstr>Descrizione del progetto</vt:lpstr>
      <vt:lpstr>Layout complessivo HTML</vt:lpstr>
      <vt:lpstr>Layout js</vt:lpstr>
      <vt:lpstr>Vista sul sito delle 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VITTORIO GIACONIA</cp:lastModifiedBy>
  <cp:revision>4</cp:revision>
  <dcterms:created xsi:type="dcterms:W3CDTF">2021-03-24T16:57:46Z</dcterms:created>
  <dcterms:modified xsi:type="dcterms:W3CDTF">2022-04-29T17:29:25Z</dcterms:modified>
</cp:coreProperties>
</file>

<file path=docProps/thumbnail.jpeg>
</file>